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0" r:id="rId3"/>
    <p:sldId id="257" r:id="rId4"/>
    <p:sldId id="258" r:id="rId5"/>
    <p:sldId id="259" r:id="rId6"/>
  </p:sldIdLst>
  <p:sldSz cx="9144000" cy="6858000" type="screen4x3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894" y="-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phere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50374" y="0"/>
            <a:ext cx="2293626" cy="6858000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38400" y="3581400"/>
            <a:ext cx="3962400" cy="2133600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k-SK" smtClean="0"/>
              <a:t>Upravte štýl predlohy podnadpisov</a:t>
            </a:r>
            <a:endParaRPr lang="en-US" dirty="0"/>
          </a:p>
        </p:txBody>
      </p:sp>
      <p:sp>
        <p:nvSpPr>
          <p:cNvPr id="16" name="Title 15"/>
          <p:cNvSpPr>
            <a:spLocks noGrp="1"/>
          </p:cNvSpPr>
          <p:nvPr>
            <p:ph type="title"/>
          </p:nvPr>
        </p:nvSpPr>
        <p:spPr>
          <a:xfrm>
            <a:off x="2438400" y="1447800"/>
            <a:ext cx="3962400" cy="2133600"/>
          </a:xfrm>
        </p:spPr>
        <p:txBody>
          <a:bodyPr anchor="b"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>
          <a:xfrm>
            <a:off x="3582988" y="6426201"/>
            <a:ext cx="2819399" cy="126999"/>
          </a:xfrm>
        </p:spPr>
        <p:txBody>
          <a:bodyPr/>
          <a:lstStyle/>
          <a:p>
            <a:fld id="{F65DAB39-8857-4C55-B021-C4E79F98F22D}" type="datetimeFigureOut">
              <a:rPr lang="sk-SK" smtClean="0"/>
              <a:pPr/>
              <a:t>17.10.2013</a:t>
            </a:fld>
            <a:endParaRPr lang="sk-SK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>
          <a:xfrm>
            <a:off x="6414976" y="6400800"/>
            <a:ext cx="457200" cy="152400"/>
          </a:xfrm>
        </p:spPr>
        <p:txBody>
          <a:bodyPr/>
          <a:lstStyle>
            <a:lvl1pPr algn="r">
              <a:defRPr/>
            </a:lvl1pPr>
          </a:lstStyle>
          <a:p>
            <a:fld id="{9C6459D1-FA93-4891-9F13-0EDE8C76229C}" type="slidenum">
              <a:rPr lang="sk-SK" smtClean="0"/>
              <a:pPr/>
              <a:t>‹#›</a:t>
            </a:fld>
            <a:endParaRPr lang="sk-SK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>
          <a:xfrm>
            <a:off x="3581400" y="6296248"/>
            <a:ext cx="2820987" cy="152400"/>
          </a:xfrm>
        </p:spPr>
        <p:txBody>
          <a:bodyPr/>
          <a:lstStyle/>
          <a:p>
            <a:endParaRPr lang="sk-SK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3657600" cy="5714999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16" name="Title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DAB39-8857-4C55-B021-C4E79F98F22D}" type="datetimeFigureOut">
              <a:rPr lang="sk-SK" smtClean="0"/>
              <a:pPr/>
              <a:t>17.10.2013</a:t>
            </a:fld>
            <a:endParaRPr lang="sk-SK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C6459D1-FA93-4891-9F13-0EDE8C76229C}" type="slidenum">
              <a:rPr lang="sk-SK" smtClean="0"/>
              <a:pPr/>
              <a:t>‹#›</a:t>
            </a:fld>
            <a:endParaRPr lang="sk-SK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sk-SK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phere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58000" y="0"/>
            <a:ext cx="2293626" cy="6858000"/>
          </a:xfrm>
          <a:prstGeom prst="rect">
            <a:avLst/>
          </a:prstGeom>
        </p:spPr>
      </p:pic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839788" y="6426201"/>
            <a:ext cx="2819399" cy="126999"/>
          </a:xfrm>
        </p:spPr>
        <p:txBody>
          <a:bodyPr/>
          <a:lstStyle/>
          <a:p>
            <a:fld id="{F65DAB39-8857-4C55-B021-C4E79F98F22D}" type="datetimeFigureOut">
              <a:rPr lang="sk-SK" smtClean="0"/>
              <a:pPr/>
              <a:t>17.10.2013</a:t>
            </a:fld>
            <a:endParaRPr lang="sk-SK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4116388" y="6400800"/>
            <a:ext cx="533400" cy="152400"/>
          </a:xfrm>
        </p:spPr>
        <p:txBody>
          <a:bodyPr/>
          <a:lstStyle/>
          <a:p>
            <a:fld id="{9C6459D1-FA93-4891-9F13-0EDE8C76229C}" type="slidenum">
              <a:rPr lang="sk-SK" smtClean="0"/>
              <a:pPr/>
              <a:t>‹#›</a:t>
            </a:fld>
            <a:endParaRPr lang="sk-SK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838200" y="6296248"/>
            <a:ext cx="2820987" cy="152400"/>
          </a:xfrm>
        </p:spPr>
        <p:txBody>
          <a:bodyPr/>
          <a:lstStyle/>
          <a:p>
            <a:endParaRPr lang="sk-SK"/>
          </a:p>
        </p:txBody>
      </p:sp>
      <p:sp>
        <p:nvSpPr>
          <p:cNvPr id="15" name="Title 14"/>
          <p:cNvSpPr>
            <a:spLocks noGrp="1"/>
          </p:cNvSpPr>
          <p:nvPr>
            <p:ph type="title"/>
          </p:nvPr>
        </p:nvSpPr>
        <p:spPr>
          <a:xfrm>
            <a:off x="457200" y="1828800"/>
            <a:ext cx="3200400" cy="1752600"/>
          </a:xfrm>
        </p:spPr>
        <p:txBody>
          <a:bodyPr anchor="b"/>
          <a:lstStyle/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457200" y="3578224"/>
            <a:ext cx="3200645" cy="1459767"/>
          </a:xfrm>
        </p:spPr>
        <p:txBody>
          <a:bodyPr anchor="t">
            <a:norm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Clr>
                <a:schemeClr val="tx1">
                  <a:lumMod val="50000"/>
                  <a:lumOff val="50000"/>
                </a:schemeClr>
              </a:buClr>
              <a:buFont typeface="Wingdings" pitchFamily="2" charset="2"/>
              <a:buNone/>
              <a:defRPr lang="en-US" sz="14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sk-SK" smtClean="0"/>
              <a:t>Upravte štýl predlohy textu.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3429000"/>
            <a:ext cx="3124200" cy="2667000"/>
          </a:xfrm>
        </p:spPr>
        <p:txBody>
          <a:bodyPr>
            <a:normAutofit/>
          </a:bodyPr>
          <a:lstStyle>
            <a:lvl1pPr marL="228600" indent="-182880"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457200"/>
            <a:ext cx="3124200" cy="2667000"/>
          </a:xfrm>
        </p:spPr>
        <p:txBody>
          <a:bodyPr>
            <a:normAutofit/>
          </a:bodyPr>
          <a:lstStyle>
            <a:lvl1pPr marL="228600" indent="-182880"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876800" y="457200"/>
            <a:ext cx="2819400" cy="5714999"/>
          </a:xfrm>
        </p:spPr>
        <p:txBody>
          <a:bodyPr/>
          <a:lstStyle/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DAB39-8857-4C55-B021-C4E79F98F22D}" type="datetimeFigureOut">
              <a:rPr lang="sk-SK" smtClean="0"/>
              <a:pPr/>
              <a:t>17.10.2013</a:t>
            </a:fld>
            <a:endParaRPr lang="sk-SK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C6459D1-FA93-4891-9F13-0EDE8C76229C}" type="slidenum">
              <a:rPr lang="sk-SK" smtClean="0"/>
              <a:pPr/>
              <a:t>‹#›</a:t>
            </a:fld>
            <a:endParaRPr lang="sk-SK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sk-SK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75238"/>
            <a:ext cx="3581400" cy="411162"/>
          </a:xfrm>
        </p:spPr>
        <p:txBody>
          <a:bodyPr anchor="b">
            <a:noAutofit/>
          </a:bodyPr>
          <a:lstStyle>
            <a:lvl1pPr marL="0" indent="0" algn="ctr">
              <a:buNone/>
              <a:defRPr sz="1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675288"/>
            <a:ext cx="3581400" cy="2525112"/>
          </a:xfrm>
        </p:spPr>
        <p:txBody>
          <a:bodyPr anchor="t">
            <a:normAutofit/>
          </a:bodyPr>
          <a:lstStyle>
            <a:lvl1pPr marL="228600" indent="-182880"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 baseline="0"/>
            </a:lvl4pPr>
            <a:lvl5pPr>
              <a:buFont typeface="Wingdings" pitchFamily="2" charset="2"/>
              <a:buChar char="§"/>
              <a:defRPr sz="1400"/>
            </a:lvl5pPr>
            <a:lvl6pPr>
              <a:buFont typeface="Wingdings" pitchFamily="2" charset="2"/>
              <a:buChar char="§"/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 smtClean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7199" y="3429000"/>
            <a:ext cx="3581400" cy="411162"/>
          </a:xfrm>
        </p:spPr>
        <p:txBody>
          <a:bodyPr anchor="b">
            <a:noAutofit/>
          </a:bodyPr>
          <a:lstStyle>
            <a:lvl1pPr marL="0" indent="0" algn="ctr">
              <a:buNone/>
              <a:defRPr sz="1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7199" y="3840162"/>
            <a:ext cx="3581400" cy="2515198"/>
          </a:xfrm>
        </p:spPr>
        <p:txBody>
          <a:bodyPr anchor="t">
            <a:normAutofit/>
          </a:bodyPr>
          <a:lstStyle>
            <a:lvl1pPr marL="228600" indent="-182880"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 smtClean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876800" y="457200"/>
            <a:ext cx="2819400" cy="5714999"/>
          </a:xfrm>
        </p:spPr>
        <p:txBody>
          <a:bodyPr/>
          <a:lstStyle/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DAB39-8857-4C55-B021-C4E79F98F22D}" type="datetimeFigureOut">
              <a:rPr lang="sk-SK" smtClean="0"/>
              <a:pPr/>
              <a:t>17.10.2013</a:t>
            </a:fld>
            <a:endParaRPr lang="sk-SK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C6459D1-FA93-4891-9F13-0EDE8C76229C}" type="slidenum">
              <a:rPr lang="sk-SK" smtClean="0"/>
              <a:pPr/>
              <a:t>‹#›</a:t>
            </a:fld>
            <a:endParaRPr lang="sk-SK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sk-SK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33800" y="457200"/>
            <a:ext cx="3962400" cy="5715000"/>
          </a:xfrm>
        </p:spPr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DAB39-8857-4C55-B021-C4E79F98F22D}" type="datetimeFigureOut">
              <a:rPr lang="sk-SK" smtClean="0"/>
              <a:pPr/>
              <a:t>17.10.2013</a:t>
            </a:fld>
            <a:endParaRPr lang="sk-SK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C6459D1-FA93-4891-9F13-0EDE8C76229C}" type="slidenum">
              <a:rPr lang="sk-SK" smtClean="0"/>
              <a:pPr/>
              <a:t>‹#›</a:t>
            </a:fld>
            <a:endParaRPr lang="sk-SK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sk-SK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DAB39-8857-4C55-B021-C4E79F98F22D}" type="datetimeFigureOut">
              <a:rPr lang="sk-SK" smtClean="0"/>
              <a:pPr/>
              <a:t>17.10.2013</a:t>
            </a:fld>
            <a:endParaRPr lang="sk-S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C6459D1-FA93-4891-9F13-0EDE8C76229C}" type="slidenum">
              <a:rPr lang="sk-SK" smtClean="0"/>
              <a:pPr/>
              <a:t>‹#›</a:t>
            </a:fld>
            <a:endParaRPr lang="sk-SK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sk-SK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81600" y="1676400"/>
            <a:ext cx="2514600" cy="1874837"/>
          </a:xfrm>
        </p:spPr>
        <p:txBody>
          <a:bodyPr anchor="b">
            <a:normAutofit/>
          </a:bodyPr>
          <a:lstStyle>
            <a:lvl1pPr algn="r">
              <a:defRPr sz="2000" b="0">
                <a:effectLst/>
              </a:defRPr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76400"/>
            <a:ext cx="4700016" cy="3505200"/>
          </a:xfrm>
        </p:spPr>
        <p:txBody>
          <a:bodyPr>
            <a:normAutofit/>
          </a:bodyPr>
          <a:lstStyle>
            <a:lvl1pPr marL="228600" indent="-182880"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 smtClean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86400" y="3552372"/>
            <a:ext cx="2209800" cy="1629228"/>
          </a:xfrm>
        </p:spPr>
        <p:txBody>
          <a:bodyPr anchor="t">
            <a:normAutofit/>
          </a:bodyPr>
          <a:lstStyle>
            <a:lvl1pPr marL="0" indent="0" algn="r">
              <a:buNone/>
              <a:defRPr sz="12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DAB39-8857-4C55-B021-C4E79F98F22D}" type="datetimeFigureOut">
              <a:rPr lang="sk-SK" smtClean="0"/>
              <a:pPr/>
              <a:t>17.10.2013</a:t>
            </a:fld>
            <a:endParaRPr lang="sk-SK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C6459D1-FA93-4891-9F13-0EDE8C76229C}" type="slidenum">
              <a:rPr lang="sk-SK" smtClean="0"/>
              <a:pPr/>
              <a:t>‹#›</a:t>
            </a:fld>
            <a:endParaRPr lang="sk-SK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sk-SK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4800" y="1676400"/>
            <a:ext cx="4696967" cy="35052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k-SK" smtClean="0"/>
              <a:t>Ak chcete pridať obrázok, kliknite na ikonu</a:t>
            </a:r>
            <a:endParaRPr lang="en-US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5181600" y="1676400"/>
            <a:ext cx="2514600" cy="1875972"/>
          </a:xfrm>
        </p:spPr>
        <p:txBody>
          <a:bodyPr anchor="b">
            <a:normAutofit/>
          </a:bodyPr>
          <a:lstStyle>
            <a:lvl1pPr algn="r">
              <a:defRPr sz="2000" b="0">
                <a:effectLst/>
              </a:defRPr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2"/>
          </p:nvPr>
        </p:nvSpPr>
        <p:spPr>
          <a:xfrm>
            <a:off x="5486400" y="3552372"/>
            <a:ext cx="2209800" cy="1629228"/>
          </a:xfrm>
        </p:spPr>
        <p:txBody>
          <a:bodyPr anchor="t">
            <a:normAutofit/>
          </a:bodyPr>
          <a:lstStyle>
            <a:lvl1pPr marL="0" indent="0" algn="r">
              <a:buNone/>
              <a:defRPr sz="12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DAB39-8857-4C55-B021-C4E79F98F22D}" type="datetimeFigureOut">
              <a:rPr lang="sk-SK" smtClean="0"/>
              <a:pPr/>
              <a:t>17.10.2013</a:t>
            </a:fld>
            <a:endParaRPr lang="sk-SK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C6459D1-FA93-4891-9F13-0EDE8C76229C}" type="slidenum">
              <a:rPr lang="sk-SK" smtClean="0"/>
              <a:pPr/>
              <a:t>‹#›</a:t>
            </a:fld>
            <a:endParaRPr lang="sk-SK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sk-SK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DAB39-8857-4C55-B021-C4E79F98F22D}" type="datetimeFigureOut">
              <a:rPr lang="sk-SK" smtClean="0"/>
              <a:pPr/>
              <a:t>17.10.2013</a:t>
            </a:fld>
            <a:endParaRPr lang="sk-SK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C6459D1-FA93-4891-9F13-0EDE8C76229C}" type="slidenum">
              <a:rPr lang="sk-SK" smtClean="0"/>
              <a:pPr/>
              <a:t>‹#›</a:t>
            </a:fld>
            <a:endParaRPr lang="sk-SK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sk-SK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5DAB39-8857-4C55-B021-C4E79F98F22D}" type="datetimeFigureOut">
              <a:rPr lang="sk-SK" smtClean="0"/>
              <a:pPr/>
              <a:t>17.10.2013</a:t>
            </a:fld>
            <a:endParaRPr lang="sk-SK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C6459D1-FA93-4891-9F13-0EDE8C76229C}" type="slidenum">
              <a:rPr lang="sk-SK" smtClean="0"/>
              <a:pPr/>
              <a:t>‹#›</a:t>
            </a:fld>
            <a:endParaRPr lang="sk-SK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sk-SK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sphere2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8823693" y="0"/>
            <a:ext cx="320307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76800" y="457200"/>
            <a:ext cx="2819400" cy="571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457200"/>
            <a:ext cx="3657600" cy="57149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7772400" y="6400800"/>
            <a:ext cx="533400" cy="152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9C6459D1-FA93-4891-9F13-0EDE8C76229C}" type="slidenum">
              <a:rPr lang="sk-SK" smtClean="0"/>
              <a:pPr/>
              <a:t>‹#›</a:t>
            </a:fld>
            <a:endParaRPr lang="sk-SK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2"/>
          </p:nvPr>
        </p:nvSpPr>
        <p:spPr>
          <a:xfrm>
            <a:off x="4876801" y="6426201"/>
            <a:ext cx="2819399" cy="1269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F65DAB39-8857-4C55-B021-C4E79F98F22D}" type="datetimeFigureOut">
              <a:rPr lang="sk-SK" smtClean="0"/>
              <a:pPr/>
              <a:t>17.10.2013</a:t>
            </a:fld>
            <a:endParaRPr lang="sk-SK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4875213" y="6296248"/>
            <a:ext cx="2820987" cy="1524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endParaRPr lang="sk-S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r" defTabSz="914400" rtl="0" eaLnBrk="1" latinLnBrk="0" hangingPunct="1">
        <a:spcBef>
          <a:spcPct val="0"/>
        </a:spcBef>
        <a:buNone/>
        <a:defRPr sz="2800" kern="1200">
          <a:gradFill>
            <a:gsLst>
              <a:gs pos="0">
                <a:schemeClr val="tx1">
                  <a:lumMod val="50000"/>
                </a:schemeClr>
              </a:gs>
              <a:gs pos="61000">
                <a:schemeClr val="tx1"/>
              </a:gs>
            </a:gsLst>
            <a:lin ang="5400000" scaled="0"/>
          </a:gradFill>
          <a:effectLst/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8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1pPr>
      <a:lvl2pPr marL="411480" indent="-182880" algn="l" defTabSz="914400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2pPr>
      <a:lvl3pPr marL="594360" indent="-182880" algn="l" defTabSz="914400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3pPr>
      <a:lvl4pPr marL="777240" indent="-182880" algn="l" defTabSz="914400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4pPr>
      <a:lvl5pPr marL="960120" indent="-182880" algn="l" defTabSz="914400" rtl="0" eaLnBrk="1" latinLnBrk="0" hangingPunct="1">
        <a:spcBef>
          <a:spcPct val="20000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>
          <a:solidFill>
            <a:schemeClr val="tx1">
              <a:lumMod val="85000"/>
            </a:schemeClr>
          </a:solidFill>
          <a:latin typeface="+mn-lt"/>
          <a:ea typeface="+mn-ea"/>
          <a:cs typeface="+mn-cs"/>
        </a:defRPr>
      </a:lvl5pPr>
      <a:lvl6pPr marL="1143000" indent="-182880" algn="l" defTabSz="914400" rtl="0" eaLnBrk="1" latinLnBrk="0" hangingPunct="1">
        <a:spcBef>
          <a:spcPts val="288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325880" indent="-182880" algn="l" defTabSz="914400" rtl="0" eaLnBrk="1" latinLnBrk="0" hangingPunct="1">
        <a:spcBef>
          <a:spcPts val="288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508760" indent="-182880" algn="l" defTabSz="914400" rtl="0" eaLnBrk="1" latinLnBrk="0" hangingPunct="1">
        <a:spcBef>
          <a:spcPts val="288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691640" indent="-182880" algn="l" defTabSz="914400" rtl="0" eaLnBrk="1" latinLnBrk="0" hangingPunct="1">
        <a:spcBef>
          <a:spcPts val="288"/>
        </a:spcBef>
        <a:buClr>
          <a:schemeClr val="tx1">
            <a:lumMod val="50000"/>
            <a:lumOff val="50000"/>
          </a:schemeClr>
        </a:buClr>
        <a:buFont typeface="Wingdings" pitchFamily="2" charset="2"/>
        <a:buChar char="§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k-SK" dirty="0" smtClean="0"/>
          </a:p>
          <a:p>
            <a:endParaRPr lang="sk-SK" dirty="0"/>
          </a:p>
          <a:p>
            <a:endParaRPr lang="sk-SK" dirty="0" smtClean="0"/>
          </a:p>
          <a:p>
            <a:r>
              <a:rPr lang="sk-SK" sz="3200" dirty="0" smtClean="0"/>
              <a:t>ZŠ – J. A. Komenského Komárno</a:t>
            </a:r>
            <a:endParaRPr lang="sk-SK" sz="3200" dirty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sz="4000" dirty="0" smtClean="0"/>
              <a:t>Náš zdravý jedálny lístok:</a:t>
            </a:r>
            <a:br>
              <a:rPr lang="sk-SK" sz="4000" dirty="0" smtClean="0"/>
            </a:br>
            <a:r>
              <a:rPr lang="sk-SK" dirty="0" smtClean="0"/>
              <a:t>Vieme, ako skrotiť tuky, sladkosti a soľ.</a:t>
            </a:r>
            <a:r>
              <a:rPr lang="sk-SK" dirty="0"/>
              <a:t/>
            </a:r>
            <a:br>
              <a:rPr lang="sk-SK" dirty="0"/>
            </a:br>
            <a:endParaRPr lang="sk-SK" dirty="0"/>
          </a:p>
        </p:txBody>
      </p:sp>
      <p:pic>
        <p:nvPicPr>
          <p:cNvPr id="4" name="Obrázo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9552" y="5373216"/>
            <a:ext cx="4343400" cy="104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03503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obsahu 1"/>
          <p:cNvSpPr>
            <a:spLocks noGrp="1"/>
          </p:cNvSpPr>
          <p:nvPr>
            <p:ph idx="1"/>
          </p:nvPr>
        </p:nvSpPr>
        <p:spPr>
          <a:xfrm>
            <a:off x="457200" y="2071678"/>
            <a:ext cx="3657600" cy="4100521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sk-SK" sz="3600" b="1" dirty="0" smtClean="0">
                <a:solidFill>
                  <a:srgbClr val="FF0000"/>
                </a:solidFill>
              </a:rPr>
              <a:t>Prečo sú soľ a  tuk nepriatelia</a:t>
            </a:r>
          </a:p>
          <a:p>
            <a:pPr marL="0" indent="0">
              <a:buNone/>
            </a:pPr>
            <a:endParaRPr lang="sk-SK" sz="36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>
              <a:buFontTx/>
              <a:buChar char="-"/>
            </a:pPr>
            <a:r>
              <a:rPr lang="sk-SK" sz="35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zaťažujú </a:t>
            </a:r>
            <a:r>
              <a:rPr lang="sk-SK" sz="35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naše trávenie</a:t>
            </a:r>
          </a:p>
          <a:p>
            <a:pPr>
              <a:buFontTx/>
              <a:buChar char="-"/>
            </a:pPr>
            <a:r>
              <a:rPr lang="sk-SK" sz="35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sk-SK" sz="35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ničia naše vnútorné orgány</a:t>
            </a:r>
          </a:p>
          <a:p>
            <a:pPr>
              <a:buFontTx/>
              <a:buChar char="-"/>
            </a:pPr>
            <a:r>
              <a:rPr lang="sk-SK" sz="35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s</a:t>
            </a:r>
            <a:r>
              <a:rPr lang="sk-SK" sz="35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me tuční a unavení</a:t>
            </a:r>
          </a:p>
          <a:p>
            <a:pPr>
              <a:buFontTx/>
              <a:buChar char="-"/>
            </a:pPr>
            <a:endParaRPr lang="sk-SK" sz="24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>
              <a:buFontTx/>
              <a:buChar char="-"/>
            </a:pPr>
            <a:endParaRPr lang="sk-SK" sz="2800" dirty="0" smtClean="0">
              <a:solidFill>
                <a:srgbClr val="FF0000"/>
              </a:solidFill>
            </a:endParaRPr>
          </a:p>
          <a:p>
            <a:pPr>
              <a:buFontTx/>
              <a:buChar char="-"/>
            </a:pPr>
            <a:endParaRPr lang="sk-SK" sz="2800" dirty="0">
              <a:solidFill>
                <a:srgbClr val="FF0000"/>
              </a:solidFill>
            </a:endParaRPr>
          </a:p>
          <a:p>
            <a:pPr>
              <a:buFontTx/>
              <a:buChar char="-"/>
            </a:pPr>
            <a:endParaRPr lang="sk-SK" sz="2800" dirty="0" smtClean="0">
              <a:solidFill>
                <a:srgbClr val="FF0000"/>
              </a:solidFill>
            </a:endParaRPr>
          </a:p>
          <a:p>
            <a:pPr>
              <a:buFontTx/>
              <a:buChar char="-"/>
            </a:pPr>
            <a:endParaRPr lang="sk-SK" sz="2800" dirty="0">
              <a:solidFill>
                <a:srgbClr val="FF0000"/>
              </a:solidFill>
            </a:endParaRPr>
          </a:p>
          <a:p>
            <a:pPr>
              <a:buFontTx/>
              <a:buChar char="-"/>
            </a:pPr>
            <a:endParaRPr lang="sk-SK" sz="2800" dirty="0">
              <a:solidFill>
                <a:srgbClr val="FF0000"/>
              </a:solidFill>
            </a:endParaRPr>
          </a:p>
          <a:p>
            <a:pPr>
              <a:buFontTx/>
              <a:buChar char="-"/>
            </a:pPr>
            <a:endParaRPr lang="sk-SK" sz="2800" dirty="0" smtClean="0">
              <a:solidFill>
                <a:srgbClr val="FF0000"/>
              </a:solidFill>
            </a:endParaRPr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4572000" y="2071678"/>
            <a:ext cx="3988296" cy="4479153"/>
          </a:xfrm>
        </p:spPr>
        <p:txBody>
          <a:bodyPr>
            <a:normAutofit fontScale="90000"/>
          </a:bodyPr>
          <a:lstStyle/>
          <a:p>
            <a:r>
              <a:rPr lang="sk-SK" dirty="0" smtClean="0">
                <a:solidFill>
                  <a:srgbClr val="FF0000"/>
                </a:solidFill>
              </a:rPr>
              <a:t/>
            </a:r>
            <a:br>
              <a:rPr lang="sk-SK" dirty="0" smtClean="0">
                <a:solidFill>
                  <a:srgbClr val="FF0000"/>
                </a:solidFill>
              </a:rPr>
            </a:br>
            <a:r>
              <a:rPr lang="sk-SK" sz="3600" b="1" dirty="0" smtClean="0">
                <a:solidFill>
                  <a:srgbClr val="FF0000"/>
                </a:solidFill>
              </a:rPr>
              <a:t>Prečo sú sladkosti škaredé </a:t>
            </a:r>
            <a:r>
              <a:rPr lang="sk-SK" sz="3600" b="1" dirty="0" smtClean="0">
                <a:solidFill>
                  <a:srgbClr val="FF0000"/>
                </a:solidFill>
              </a:rPr>
              <a:t>strašidlá</a:t>
            </a:r>
            <a:r>
              <a:rPr lang="sk-SK" sz="3600" b="1" dirty="0" smtClean="0">
                <a:solidFill>
                  <a:srgbClr val="FF0000"/>
                </a:solidFill>
              </a:rPr>
              <a:t/>
            </a:r>
            <a:br>
              <a:rPr lang="sk-SK" sz="3600" b="1" dirty="0" smtClean="0">
                <a:solidFill>
                  <a:srgbClr val="FF0000"/>
                </a:solidFill>
              </a:rPr>
            </a:br>
            <a:r>
              <a:rPr lang="sk-SK" dirty="0" smtClean="0">
                <a:solidFill>
                  <a:schemeClr val="tx1"/>
                </a:solidFill>
              </a:rPr>
              <a:t/>
            </a:r>
            <a:br>
              <a:rPr lang="sk-SK" dirty="0" smtClean="0">
                <a:solidFill>
                  <a:schemeClr val="tx1"/>
                </a:solidFill>
              </a:rPr>
            </a:br>
            <a:r>
              <a:rPr lang="sk-SK" sz="3600" dirty="0" smtClean="0">
                <a:solidFill>
                  <a:schemeClr val="tx1"/>
                </a:solidFill>
              </a:rPr>
              <a:t>- </a:t>
            </a:r>
            <a:r>
              <a:rPr lang="sk-SK" sz="3600" dirty="0" smtClean="0">
                <a:solidFill>
                  <a:schemeClr val="tx1"/>
                </a:solidFill>
              </a:rPr>
              <a:t>ničia naše zúbky</a:t>
            </a:r>
            <a:br>
              <a:rPr lang="sk-SK" sz="3600" dirty="0" smtClean="0">
                <a:solidFill>
                  <a:schemeClr val="tx1"/>
                </a:solidFill>
              </a:rPr>
            </a:br>
            <a:r>
              <a:rPr lang="sk-SK" sz="3600" dirty="0" smtClean="0">
                <a:solidFill>
                  <a:schemeClr val="tx1"/>
                </a:solidFill>
              </a:rPr>
              <a:t>-zaťažujú naše trávenie</a:t>
            </a:r>
            <a:br>
              <a:rPr lang="sk-SK" sz="3600" dirty="0" smtClean="0">
                <a:solidFill>
                  <a:schemeClr val="tx1"/>
                </a:solidFill>
              </a:rPr>
            </a:br>
            <a:r>
              <a:rPr lang="sk-SK" sz="3600" dirty="0" smtClean="0">
                <a:solidFill>
                  <a:schemeClr val="tx1"/>
                </a:solidFill>
              </a:rPr>
              <a:t>- pomáhajú spolu </a:t>
            </a:r>
            <a:r>
              <a:rPr lang="sk-SK" sz="3600" dirty="0" smtClean="0">
                <a:solidFill>
                  <a:schemeClr val="tx1"/>
                </a:solidFill>
              </a:rPr>
              <a:t> s tukom </a:t>
            </a:r>
            <a:r>
              <a:rPr lang="sk-SK" sz="3600" dirty="0" smtClean="0">
                <a:solidFill>
                  <a:schemeClr val="tx1"/>
                </a:solidFill>
              </a:rPr>
              <a:t>ukladať sa pod našou kožou</a:t>
            </a:r>
            <a:r>
              <a:rPr lang="sk-SK" sz="2000" dirty="0" smtClean="0">
                <a:solidFill>
                  <a:schemeClr val="tx1"/>
                </a:solidFill>
              </a:rPr>
              <a:t/>
            </a:r>
            <a:br>
              <a:rPr lang="sk-SK" sz="2000" dirty="0" smtClean="0">
                <a:solidFill>
                  <a:schemeClr val="tx1"/>
                </a:solidFill>
              </a:rPr>
            </a:br>
            <a:r>
              <a:rPr lang="sk-SK" sz="2000" dirty="0" smtClean="0">
                <a:solidFill>
                  <a:schemeClr val="tx1"/>
                </a:solidFill>
              </a:rPr>
              <a:t/>
            </a:r>
            <a:br>
              <a:rPr lang="sk-SK" sz="2000" dirty="0" smtClean="0">
                <a:solidFill>
                  <a:schemeClr val="tx1"/>
                </a:solidFill>
              </a:rPr>
            </a:br>
            <a:r>
              <a:rPr lang="sk-SK" sz="2000" dirty="0" smtClean="0">
                <a:solidFill>
                  <a:schemeClr val="tx1"/>
                </a:solidFill>
              </a:rPr>
              <a:t/>
            </a:r>
            <a:br>
              <a:rPr lang="sk-SK" sz="2000" dirty="0" smtClean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 smtClean="0">
                <a:solidFill>
                  <a:schemeClr val="tx1"/>
                </a:solidFill>
              </a:rPr>
              <a:t/>
            </a:r>
            <a:br>
              <a:rPr lang="sk-SK" sz="2000" dirty="0" smtClean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 smtClean="0">
                <a:solidFill>
                  <a:schemeClr val="tx1"/>
                </a:solidFill>
              </a:rPr>
              <a:t/>
            </a:r>
            <a:br>
              <a:rPr lang="sk-SK" sz="2000" dirty="0" smtClean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 smtClean="0">
                <a:solidFill>
                  <a:schemeClr val="tx1"/>
                </a:solidFill>
              </a:rPr>
              <a:t/>
            </a:r>
            <a:br>
              <a:rPr lang="sk-SK" sz="2000" dirty="0" smtClean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 smtClean="0">
                <a:solidFill>
                  <a:schemeClr val="tx1"/>
                </a:solidFill>
              </a:rPr>
              <a:t/>
            </a:r>
            <a:br>
              <a:rPr lang="sk-SK" sz="2000" dirty="0" smtClean="0">
                <a:solidFill>
                  <a:schemeClr val="tx1"/>
                </a:solidFill>
              </a:rPr>
            </a:br>
            <a:r>
              <a:rPr lang="sk-SK" sz="2000" dirty="0">
                <a:solidFill>
                  <a:schemeClr val="tx1"/>
                </a:solidFill>
              </a:rPr>
              <a:t/>
            </a:r>
            <a:br>
              <a:rPr lang="sk-SK" sz="2000" dirty="0">
                <a:solidFill>
                  <a:schemeClr val="tx1"/>
                </a:solidFill>
              </a:rPr>
            </a:br>
            <a:r>
              <a:rPr lang="sk-SK" sz="2000" dirty="0" smtClean="0">
                <a:solidFill>
                  <a:srgbClr val="FF0000"/>
                </a:solidFill>
              </a:rPr>
              <a:t/>
            </a:r>
            <a:br>
              <a:rPr lang="sk-SK" sz="2000" dirty="0" smtClean="0">
                <a:solidFill>
                  <a:srgbClr val="FF0000"/>
                </a:solidFill>
              </a:rPr>
            </a:br>
            <a:endParaRPr lang="sk-SK" sz="2000" dirty="0">
              <a:solidFill>
                <a:srgbClr val="FF0000"/>
              </a:solidFill>
            </a:endParaRPr>
          </a:p>
        </p:txBody>
      </p:sp>
      <p:pic>
        <p:nvPicPr>
          <p:cNvPr id="4098" name="Picture 2" descr="https://encrypted-tbn3.gstatic.com/images?q=tbn:ANd9GcQDL69qDqoT6v2lYrMiISTZf5IoiTjuIqQGB2061YyqiVFiABP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28926" y="4143380"/>
            <a:ext cx="2286016" cy="231677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7033788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8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3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8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obsahu 3"/>
          <p:cNvSpPr>
            <a:spLocks noGrp="1"/>
          </p:cNvSpPr>
          <p:nvPr>
            <p:ph sz="half" idx="1"/>
          </p:nvPr>
        </p:nvSpPr>
        <p:spPr>
          <a:xfrm>
            <a:off x="457200" y="3429000"/>
            <a:ext cx="4114800" cy="2667000"/>
          </a:xfrm>
        </p:spPr>
        <p:txBody>
          <a:bodyPr>
            <a:normAutofit fontScale="92500" lnSpcReduction="20000"/>
          </a:bodyPr>
          <a:lstStyle/>
          <a:p>
            <a:pPr marL="45720" indent="0">
              <a:buNone/>
            </a:pPr>
            <a:r>
              <a:rPr lang="sk-SK" sz="2600" b="1" dirty="0" smtClean="0">
                <a:solidFill>
                  <a:srgbClr val="C00000"/>
                </a:solidFill>
              </a:rPr>
              <a:t>Strašidlá sú sladkosti,</a:t>
            </a:r>
          </a:p>
          <a:p>
            <a:pPr marL="45720" indent="0">
              <a:buNone/>
            </a:pPr>
            <a:r>
              <a:rPr lang="sk-SK" sz="2600" b="1" dirty="0" smtClean="0">
                <a:solidFill>
                  <a:srgbClr val="C00000"/>
                </a:solidFill>
              </a:rPr>
              <a:t>Máme ich hneď v hrsti.</a:t>
            </a:r>
          </a:p>
          <a:p>
            <a:pPr marL="45720" indent="0">
              <a:buNone/>
            </a:pPr>
            <a:r>
              <a:rPr lang="sk-SK" sz="2600" b="1" dirty="0" smtClean="0">
                <a:solidFill>
                  <a:srgbClr val="C00000"/>
                </a:solidFill>
              </a:rPr>
              <a:t>Cvičiť, tvoriť to je naše,</a:t>
            </a:r>
          </a:p>
          <a:p>
            <a:pPr marL="45720" indent="0">
              <a:buNone/>
            </a:pPr>
            <a:r>
              <a:rPr lang="sk-SK" sz="2600" b="1" dirty="0">
                <a:solidFill>
                  <a:srgbClr val="C00000"/>
                </a:solidFill>
              </a:rPr>
              <a:t>ž</a:t>
            </a:r>
            <a:r>
              <a:rPr lang="sk-SK" sz="2600" b="1" dirty="0" smtClean="0">
                <a:solidFill>
                  <a:srgbClr val="C00000"/>
                </a:solidFill>
              </a:rPr>
              <a:t>iadne dieťa z </a:t>
            </a:r>
            <a:r>
              <a:rPr lang="sk-SK" sz="2600" b="1" dirty="0" smtClean="0">
                <a:solidFill>
                  <a:srgbClr val="C00000"/>
                </a:solidFill>
              </a:rPr>
              <a:t>nich neplače</a:t>
            </a:r>
            <a:r>
              <a:rPr lang="sk-SK" sz="2600" b="1" dirty="0" smtClean="0">
                <a:solidFill>
                  <a:srgbClr val="C00000"/>
                </a:solidFill>
              </a:rPr>
              <a:t>.</a:t>
            </a:r>
            <a:endParaRPr lang="sk-SK" sz="2600" b="1" dirty="0">
              <a:solidFill>
                <a:srgbClr val="C00000"/>
              </a:solidFill>
            </a:endParaRPr>
          </a:p>
          <a:p>
            <a:pPr marL="45720" indent="0">
              <a:buNone/>
            </a:pPr>
            <a:endParaRPr lang="sk-SK" sz="3200" dirty="0">
              <a:solidFill>
                <a:schemeClr val="accent4"/>
              </a:solidFill>
            </a:endParaRPr>
          </a:p>
        </p:txBody>
      </p:sp>
      <p:sp>
        <p:nvSpPr>
          <p:cNvPr id="5" name="Zástupný symbol obsahu 4"/>
          <p:cNvSpPr>
            <a:spLocks noGrp="1"/>
          </p:cNvSpPr>
          <p:nvPr>
            <p:ph sz="half" idx="2"/>
          </p:nvPr>
        </p:nvSpPr>
        <p:spPr>
          <a:xfrm>
            <a:off x="457200" y="457200"/>
            <a:ext cx="3826768" cy="2667000"/>
          </a:xfrm>
        </p:spPr>
        <p:txBody>
          <a:bodyPr>
            <a:normAutofit fontScale="92500" lnSpcReduction="20000"/>
          </a:bodyPr>
          <a:lstStyle/>
          <a:p>
            <a:pPr marL="45720" indent="0">
              <a:buNone/>
            </a:pPr>
            <a:endParaRPr lang="sk-SK" sz="2000" dirty="0" smtClean="0">
              <a:solidFill>
                <a:schemeClr val="accent4"/>
              </a:solidFill>
            </a:endParaRPr>
          </a:p>
          <a:p>
            <a:pPr marL="45720" indent="0">
              <a:buNone/>
            </a:pPr>
            <a:endParaRPr lang="sk-SK" sz="2000" dirty="0">
              <a:solidFill>
                <a:schemeClr val="accent4"/>
              </a:solidFill>
            </a:endParaRPr>
          </a:p>
          <a:p>
            <a:pPr marL="45720" indent="0">
              <a:buNone/>
            </a:pPr>
            <a:endParaRPr lang="sk-SK" sz="2000" dirty="0" smtClean="0">
              <a:solidFill>
                <a:schemeClr val="accent4"/>
              </a:solidFill>
            </a:endParaRPr>
          </a:p>
          <a:p>
            <a:pPr marL="45720" indent="0">
              <a:buNone/>
            </a:pPr>
            <a:endParaRPr lang="sk-SK" sz="2000" dirty="0">
              <a:solidFill>
                <a:schemeClr val="accent4"/>
              </a:solidFill>
            </a:endParaRPr>
          </a:p>
          <a:p>
            <a:pPr marL="45720" indent="0">
              <a:buNone/>
            </a:pPr>
            <a:r>
              <a:rPr lang="sk-SK" sz="2600" b="1" dirty="0" smtClean="0">
                <a:solidFill>
                  <a:srgbClr val="C00000"/>
                </a:solidFill>
              </a:rPr>
              <a:t>Tuk a soľ je veľký nepriateľ,</a:t>
            </a:r>
          </a:p>
          <a:p>
            <a:pPr marL="45720" indent="0">
              <a:buNone/>
            </a:pPr>
            <a:r>
              <a:rPr lang="sk-SK" sz="2600" b="1" dirty="0">
                <a:solidFill>
                  <a:srgbClr val="C00000"/>
                </a:solidFill>
              </a:rPr>
              <a:t>o</a:t>
            </a:r>
            <a:r>
              <a:rPr lang="sk-SK" sz="2600" b="1" dirty="0" smtClean="0">
                <a:solidFill>
                  <a:srgbClr val="C00000"/>
                </a:solidFill>
              </a:rPr>
              <a:t>bezity páchateľ.</a:t>
            </a:r>
          </a:p>
          <a:p>
            <a:pPr marL="45720" indent="0">
              <a:buNone/>
            </a:pPr>
            <a:r>
              <a:rPr lang="sk-SK" sz="2600" b="1" dirty="0">
                <a:solidFill>
                  <a:srgbClr val="C00000"/>
                </a:solidFill>
              </a:rPr>
              <a:t>o</a:t>
            </a:r>
            <a:r>
              <a:rPr lang="sk-SK" sz="2600" b="1" dirty="0" smtClean="0">
                <a:solidFill>
                  <a:srgbClr val="C00000"/>
                </a:solidFill>
              </a:rPr>
              <a:t>dohnať ho vieme včas,</a:t>
            </a:r>
          </a:p>
          <a:p>
            <a:pPr marL="45720" indent="0">
              <a:buNone/>
            </a:pPr>
            <a:r>
              <a:rPr lang="sk-SK" sz="2600" b="1" dirty="0">
                <a:solidFill>
                  <a:srgbClr val="C00000"/>
                </a:solidFill>
              </a:rPr>
              <a:t>n</a:t>
            </a:r>
            <a:r>
              <a:rPr lang="sk-SK" sz="2600" b="1" dirty="0" smtClean="0">
                <a:solidFill>
                  <a:srgbClr val="C00000"/>
                </a:solidFill>
              </a:rPr>
              <a:t>ezostane soľ, tuk v nás.</a:t>
            </a:r>
          </a:p>
          <a:p>
            <a:pPr marL="45720" indent="0">
              <a:buNone/>
            </a:pPr>
            <a:endParaRPr lang="sk-SK" sz="1800" dirty="0" smtClean="0">
              <a:solidFill>
                <a:schemeClr val="tx1"/>
              </a:solidFill>
            </a:endParaRPr>
          </a:p>
          <a:p>
            <a:pPr marL="45720" indent="0">
              <a:buNone/>
            </a:pPr>
            <a:endParaRPr lang="sk-SK" sz="2000" dirty="0"/>
          </a:p>
          <a:p>
            <a:pPr marL="45720" indent="0">
              <a:buNone/>
            </a:pPr>
            <a:endParaRPr lang="sk-SK" sz="3200" dirty="0" smtClean="0"/>
          </a:p>
          <a:p>
            <a:pPr marL="45720" indent="0">
              <a:buNone/>
            </a:pPr>
            <a:endParaRPr lang="sk-SK" sz="3200" dirty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 </a:t>
            </a:r>
            <a:endParaRPr lang="sk-SK" dirty="0"/>
          </a:p>
        </p:txBody>
      </p:sp>
      <p:pic>
        <p:nvPicPr>
          <p:cNvPr id="2" name="Obrázo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55248" y="188640"/>
            <a:ext cx="3290719" cy="184938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Obrázo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59924" y="4797152"/>
            <a:ext cx="3290719" cy="184938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Obrázo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076056" y="2780928"/>
            <a:ext cx="2265694" cy="12733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3154035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2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2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2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2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5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395536" y="457200"/>
            <a:ext cx="7300664" cy="5715000"/>
          </a:xfrm>
        </p:spPr>
        <p:txBody>
          <a:bodyPr>
            <a:normAutofit fontScale="90000"/>
          </a:bodyPr>
          <a:lstStyle/>
          <a:p>
            <a:pPr marL="457200" indent="-457200">
              <a:buFont typeface="Wingdings" pitchFamily="2" charset="2"/>
              <a:buChar char="v"/>
            </a:pPr>
            <a:r>
              <a:rPr lang="sk-SK" dirty="0" smtClean="0"/>
              <a:t/>
            </a:r>
            <a:br>
              <a:rPr lang="sk-SK" dirty="0" smtClean="0"/>
            </a:br>
            <a:r>
              <a:rPr lang="sk-SK" dirty="0"/>
              <a:t/>
            </a:r>
            <a:br>
              <a:rPr lang="sk-SK" dirty="0"/>
            </a:br>
            <a:r>
              <a:rPr lang="sk-SK" dirty="0" smtClean="0"/>
              <a:t/>
            </a:r>
            <a:br>
              <a:rPr lang="sk-SK" dirty="0" smtClean="0"/>
            </a:br>
            <a:r>
              <a:rPr lang="sk-SK" dirty="0"/>
              <a:t/>
            </a:r>
            <a:br>
              <a:rPr lang="sk-SK" dirty="0"/>
            </a:br>
            <a:r>
              <a:rPr lang="sk-SK" dirty="0" smtClean="0"/>
              <a:t/>
            </a:r>
            <a:br>
              <a:rPr lang="sk-SK" dirty="0" smtClean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dirty="0"/>
              <a:t/>
            </a:r>
            <a:br>
              <a:rPr lang="sk-SK" dirty="0"/>
            </a:br>
            <a:r>
              <a:rPr lang="sk-SK" sz="2200" b="1" dirty="0" smtClean="0">
                <a:solidFill>
                  <a:schemeClr val="accent5">
                    <a:lumMod val="75000"/>
                  </a:schemeClr>
                </a:solidFill>
              </a:rPr>
              <a:t>Zostavili sme potraviny, v ktorých je najmenej soli, tukov a sladkostí</a:t>
            </a:r>
            <a:r>
              <a:rPr lang="sk-SK" sz="2200" dirty="0" smtClean="0">
                <a:solidFill>
                  <a:schemeClr val="accent5">
                    <a:lumMod val="75000"/>
                  </a:schemeClr>
                </a:solidFill>
              </a:rPr>
              <a:t/>
            </a:r>
            <a:br>
              <a:rPr lang="sk-SK" sz="2200" dirty="0" smtClean="0">
                <a:solidFill>
                  <a:schemeClr val="accent5">
                    <a:lumMod val="75000"/>
                  </a:schemeClr>
                </a:solidFill>
              </a:rPr>
            </a:br>
            <a:r>
              <a:rPr lang="sk-SK" sz="2200" dirty="0" smtClean="0">
                <a:solidFill>
                  <a:schemeClr val="accent5">
                    <a:lumMod val="75000"/>
                  </a:schemeClr>
                </a:solidFill>
              </a:rPr>
              <a:t>navrhli sme potraviny, kde sme strašidlá – sladkosti vynechali z jedálneho lístka</a:t>
            </a:r>
            <a:br>
              <a:rPr lang="sk-SK" sz="2200" dirty="0" smtClean="0">
                <a:solidFill>
                  <a:schemeClr val="accent5">
                    <a:lumMod val="75000"/>
                  </a:schemeClr>
                </a:solidFill>
              </a:rPr>
            </a:br>
            <a:r>
              <a:rPr lang="sk-SK" sz="2200" dirty="0">
                <a:solidFill>
                  <a:schemeClr val="accent5">
                    <a:lumMod val="75000"/>
                  </a:schemeClr>
                </a:solidFill>
              </a:rPr>
              <a:t/>
            </a:r>
            <a:br>
              <a:rPr lang="sk-SK" sz="2200" dirty="0">
                <a:solidFill>
                  <a:schemeClr val="accent5">
                    <a:lumMod val="75000"/>
                  </a:schemeClr>
                </a:solidFill>
              </a:rPr>
            </a:br>
            <a:r>
              <a:rPr lang="sk-SK" sz="2200" dirty="0" smtClean="0">
                <a:solidFill>
                  <a:schemeClr val="accent5">
                    <a:lumMod val="75000"/>
                  </a:schemeClr>
                </a:solidFill>
              </a:rPr>
              <a:t>poskladali sme jedálny lístok na celý týždeň</a:t>
            </a:r>
            <a:br>
              <a:rPr lang="sk-SK" sz="2200" dirty="0" smtClean="0">
                <a:solidFill>
                  <a:schemeClr val="accent5">
                    <a:lumMod val="75000"/>
                  </a:schemeClr>
                </a:solidFill>
              </a:rPr>
            </a:br>
            <a:r>
              <a:rPr lang="sk-SK" sz="2200" dirty="0">
                <a:solidFill>
                  <a:schemeClr val="accent5">
                    <a:lumMod val="75000"/>
                  </a:schemeClr>
                </a:solidFill>
              </a:rPr>
              <a:t/>
            </a:r>
            <a:br>
              <a:rPr lang="sk-SK" sz="2200" dirty="0">
                <a:solidFill>
                  <a:schemeClr val="accent5">
                    <a:lumMod val="75000"/>
                  </a:schemeClr>
                </a:solidFill>
              </a:rPr>
            </a:br>
            <a:r>
              <a:rPr lang="sk-SK" sz="2200" dirty="0" smtClean="0">
                <a:solidFill>
                  <a:schemeClr val="accent5">
                    <a:lumMod val="75000"/>
                  </a:schemeClr>
                </a:solidFill>
              </a:rPr>
              <a:t>vymysleli sme super potraviny, ktoré nedovolia strašidlám sladkostiam pokaziť naše zúbky</a:t>
            </a:r>
            <a:br>
              <a:rPr lang="sk-SK" sz="2200" dirty="0" smtClean="0">
                <a:solidFill>
                  <a:schemeClr val="accent5">
                    <a:lumMod val="75000"/>
                  </a:schemeClr>
                </a:solidFill>
              </a:rPr>
            </a:br>
            <a:r>
              <a:rPr lang="sk-SK" sz="2200" dirty="0">
                <a:solidFill>
                  <a:schemeClr val="accent5">
                    <a:lumMod val="75000"/>
                  </a:schemeClr>
                </a:solidFill>
              </a:rPr>
              <a:t/>
            </a:r>
            <a:br>
              <a:rPr lang="sk-SK" sz="2200" dirty="0">
                <a:solidFill>
                  <a:schemeClr val="accent5">
                    <a:lumMod val="75000"/>
                  </a:schemeClr>
                </a:solidFill>
              </a:rPr>
            </a:br>
            <a:r>
              <a:rPr lang="sk-SK" sz="2200" dirty="0" smtClean="0">
                <a:solidFill>
                  <a:schemeClr val="accent5">
                    <a:lumMod val="75000"/>
                  </a:schemeClr>
                </a:solidFill>
              </a:rPr>
              <a:t>zdolali sme nepriateľov soľ a tuk, ktorí by sa chceli prilepiť na  naše telo a poškodiť naše zdravie </a:t>
            </a:r>
            <a:br>
              <a:rPr lang="sk-SK" sz="2200" dirty="0" smtClean="0">
                <a:solidFill>
                  <a:schemeClr val="accent5">
                    <a:lumMod val="75000"/>
                  </a:schemeClr>
                </a:solidFill>
              </a:rPr>
            </a:br>
            <a:r>
              <a:rPr lang="sk-SK" sz="2200" dirty="0">
                <a:solidFill>
                  <a:schemeClr val="accent5">
                    <a:lumMod val="75000"/>
                  </a:schemeClr>
                </a:solidFill>
              </a:rPr>
              <a:t/>
            </a:r>
            <a:br>
              <a:rPr lang="sk-SK" sz="2200" dirty="0">
                <a:solidFill>
                  <a:schemeClr val="accent5">
                    <a:lumMod val="75000"/>
                  </a:schemeClr>
                </a:solidFill>
              </a:rPr>
            </a:br>
            <a:r>
              <a:rPr lang="sk-SK" sz="2200" dirty="0" smtClean="0">
                <a:solidFill>
                  <a:schemeClr val="accent5">
                    <a:lumMod val="75000"/>
                  </a:schemeClr>
                </a:solidFill>
              </a:rPr>
              <a:t/>
            </a:r>
            <a:br>
              <a:rPr lang="sk-SK" sz="2200" dirty="0" smtClean="0">
                <a:solidFill>
                  <a:schemeClr val="accent5">
                    <a:lumMod val="75000"/>
                  </a:schemeClr>
                </a:solidFill>
              </a:rPr>
            </a:br>
            <a:r>
              <a:rPr lang="sk-SK" sz="2200" dirty="0">
                <a:solidFill>
                  <a:schemeClr val="accent5">
                    <a:lumMod val="75000"/>
                  </a:schemeClr>
                </a:solidFill>
              </a:rPr>
              <a:t/>
            </a:r>
            <a:br>
              <a:rPr lang="sk-SK" sz="2200" dirty="0">
                <a:solidFill>
                  <a:schemeClr val="accent5">
                    <a:lumMod val="75000"/>
                  </a:schemeClr>
                </a:solidFill>
              </a:rPr>
            </a:br>
            <a:r>
              <a:rPr lang="sk-SK" sz="2200" dirty="0" smtClean="0">
                <a:solidFill>
                  <a:schemeClr val="accent5">
                    <a:lumMod val="75000"/>
                  </a:schemeClr>
                </a:solidFill>
              </a:rPr>
              <a:t/>
            </a:r>
            <a:br>
              <a:rPr lang="sk-SK" sz="2200" dirty="0" smtClean="0">
                <a:solidFill>
                  <a:schemeClr val="accent5">
                    <a:lumMod val="75000"/>
                  </a:schemeClr>
                </a:solidFill>
              </a:rPr>
            </a:br>
            <a:r>
              <a:rPr lang="sk-SK" sz="2200" dirty="0">
                <a:solidFill>
                  <a:schemeClr val="accent5">
                    <a:lumMod val="75000"/>
                  </a:schemeClr>
                </a:solidFill>
              </a:rPr>
              <a:t/>
            </a:r>
            <a:br>
              <a:rPr lang="sk-SK" sz="2200" dirty="0">
                <a:solidFill>
                  <a:schemeClr val="accent5">
                    <a:lumMod val="75000"/>
                  </a:schemeClr>
                </a:solidFill>
              </a:rPr>
            </a:br>
            <a:r>
              <a:rPr lang="sk-SK" sz="2200" dirty="0" smtClean="0">
                <a:solidFill>
                  <a:schemeClr val="accent5">
                    <a:lumMod val="75000"/>
                  </a:schemeClr>
                </a:solidFill>
              </a:rPr>
              <a:t/>
            </a:r>
            <a:br>
              <a:rPr lang="sk-SK" sz="2200" dirty="0" smtClean="0">
                <a:solidFill>
                  <a:schemeClr val="accent5">
                    <a:lumMod val="75000"/>
                  </a:schemeClr>
                </a:solidFill>
              </a:rPr>
            </a:br>
            <a:r>
              <a:rPr lang="sk-SK" sz="2200" dirty="0">
                <a:solidFill>
                  <a:schemeClr val="accent5">
                    <a:lumMod val="75000"/>
                  </a:schemeClr>
                </a:solidFill>
              </a:rPr>
              <a:t/>
            </a:r>
            <a:br>
              <a:rPr lang="sk-SK" sz="2200" dirty="0">
                <a:solidFill>
                  <a:schemeClr val="accent5">
                    <a:lumMod val="75000"/>
                  </a:schemeClr>
                </a:solidFill>
              </a:rPr>
            </a:br>
            <a:r>
              <a:rPr lang="sk-SK" sz="2200" dirty="0" smtClean="0">
                <a:solidFill>
                  <a:schemeClr val="accent5">
                    <a:lumMod val="75000"/>
                  </a:schemeClr>
                </a:solidFill>
              </a:rPr>
              <a:t/>
            </a:r>
            <a:br>
              <a:rPr lang="sk-SK" sz="2200" dirty="0" smtClean="0">
                <a:solidFill>
                  <a:schemeClr val="accent5">
                    <a:lumMod val="75000"/>
                  </a:schemeClr>
                </a:solidFill>
              </a:rPr>
            </a:br>
            <a:r>
              <a:rPr lang="sk-SK" sz="2200" dirty="0">
                <a:solidFill>
                  <a:schemeClr val="accent5">
                    <a:lumMod val="75000"/>
                  </a:schemeClr>
                </a:solidFill>
              </a:rPr>
              <a:t/>
            </a:r>
            <a:br>
              <a:rPr lang="sk-SK" sz="2200" dirty="0">
                <a:solidFill>
                  <a:schemeClr val="accent5">
                    <a:lumMod val="75000"/>
                  </a:schemeClr>
                </a:solidFill>
              </a:rPr>
            </a:br>
            <a:r>
              <a:rPr lang="sk-SK" sz="2200" dirty="0" smtClean="0">
                <a:solidFill>
                  <a:schemeClr val="accent5">
                    <a:lumMod val="75000"/>
                  </a:schemeClr>
                </a:solidFill>
              </a:rPr>
              <a:t/>
            </a:r>
            <a:br>
              <a:rPr lang="sk-SK" sz="2200" dirty="0" smtClean="0">
                <a:solidFill>
                  <a:schemeClr val="accent5">
                    <a:lumMod val="75000"/>
                  </a:schemeClr>
                </a:solidFill>
              </a:rPr>
            </a:br>
            <a:r>
              <a:rPr lang="sk-SK" sz="2200" dirty="0">
                <a:solidFill>
                  <a:schemeClr val="accent5">
                    <a:lumMod val="75000"/>
                  </a:schemeClr>
                </a:solidFill>
              </a:rPr>
              <a:t/>
            </a:r>
            <a:br>
              <a:rPr lang="sk-SK" sz="2200" dirty="0">
                <a:solidFill>
                  <a:schemeClr val="accent5">
                    <a:lumMod val="75000"/>
                  </a:schemeClr>
                </a:solidFill>
              </a:rPr>
            </a:br>
            <a:r>
              <a:rPr lang="sk-SK" sz="2200" dirty="0" smtClean="0">
                <a:solidFill>
                  <a:schemeClr val="accent5">
                    <a:lumMod val="75000"/>
                  </a:schemeClr>
                </a:solidFill>
              </a:rPr>
              <a:t/>
            </a:r>
            <a:br>
              <a:rPr lang="sk-SK" sz="2200" dirty="0" smtClean="0">
                <a:solidFill>
                  <a:schemeClr val="accent5">
                    <a:lumMod val="75000"/>
                  </a:schemeClr>
                </a:solidFill>
              </a:rPr>
            </a:br>
            <a:r>
              <a:rPr lang="sk-SK" sz="2200" dirty="0" smtClean="0">
                <a:solidFill>
                  <a:schemeClr val="accent5">
                    <a:lumMod val="75000"/>
                  </a:schemeClr>
                </a:solidFill>
              </a:rPr>
              <a:t/>
            </a:r>
            <a:br>
              <a:rPr lang="sk-SK" sz="2200" dirty="0" smtClean="0">
                <a:solidFill>
                  <a:schemeClr val="accent5">
                    <a:lumMod val="75000"/>
                  </a:schemeClr>
                </a:solidFill>
              </a:rPr>
            </a:br>
            <a:r>
              <a:rPr lang="sk-SK" sz="2200" dirty="0">
                <a:solidFill>
                  <a:schemeClr val="accent5">
                    <a:lumMod val="75000"/>
                  </a:schemeClr>
                </a:solidFill>
              </a:rPr>
              <a:t/>
            </a:r>
            <a:br>
              <a:rPr lang="sk-SK" sz="2200" dirty="0">
                <a:solidFill>
                  <a:schemeClr val="accent5">
                    <a:lumMod val="75000"/>
                  </a:schemeClr>
                </a:solidFill>
              </a:rPr>
            </a:br>
            <a:r>
              <a:rPr lang="sk-SK" sz="2200" dirty="0" smtClean="0">
                <a:solidFill>
                  <a:schemeClr val="accent5">
                    <a:lumMod val="75000"/>
                  </a:schemeClr>
                </a:solidFill>
              </a:rPr>
              <a:t/>
            </a:r>
            <a:br>
              <a:rPr lang="sk-SK" sz="2200" dirty="0" smtClean="0">
                <a:solidFill>
                  <a:schemeClr val="accent5">
                    <a:lumMod val="75000"/>
                  </a:schemeClr>
                </a:solidFill>
              </a:rPr>
            </a:br>
            <a:r>
              <a:rPr lang="sk-SK" sz="2200" dirty="0">
                <a:solidFill>
                  <a:schemeClr val="accent5">
                    <a:lumMod val="75000"/>
                  </a:schemeClr>
                </a:solidFill>
              </a:rPr>
              <a:t/>
            </a:r>
            <a:br>
              <a:rPr lang="sk-SK" sz="2200" dirty="0">
                <a:solidFill>
                  <a:schemeClr val="accent5">
                    <a:lumMod val="75000"/>
                  </a:schemeClr>
                </a:solidFill>
              </a:rPr>
            </a:br>
            <a:r>
              <a:rPr lang="sk-SK" sz="2200" dirty="0" smtClean="0">
                <a:solidFill>
                  <a:schemeClr val="accent5">
                    <a:lumMod val="75000"/>
                  </a:schemeClr>
                </a:solidFill>
              </a:rPr>
              <a:t>  </a:t>
            </a:r>
            <a:r>
              <a:rPr lang="sk-SK" dirty="0" smtClean="0"/>
              <a:t/>
            </a:r>
            <a:br>
              <a:rPr lang="sk-SK" dirty="0" smtClean="0"/>
            </a:br>
            <a:r>
              <a:rPr lang="sk-SK" dirty="0"/>
              <a:t/>
            </a:r>
            <a:br>
              <a:rPr lang="sk-SK" dirty="0"/>
            </a:br>
            <a:r>
              <a:rPr lang="sk-SK" dirty="0" smtClean="0"/>
              <a:t/>
            </a:r>
            <a:br>
              <a:rPr lang="sk-SK" dirty="0" smtClean="0"/>
            </a:br>
            <a:r>
              <a:rPr lang="sk-SK" dirty="0"/>
              <a:t/>
            </a:r>
            <a:br>
              <a:rPr lang="sk-SK" dirty="0"/>
            </a:br>
            <a:r>
              <a:rPr lang="sk-SK" dirty="0" smtClean="0"/>
              <a:t/>
            </a:r>
            <a:br>
              <a:rPr lang="sk-SK" dirty="0" smtClean="0"/>
            </a:br>
            <a:r>
              <a:rPr lang="sk-SK" dirty="0"/>
              <a:t/>
            </a:r>
            <a:br>
              <a:rPr lang="sk-SK" dirty="0"/>
            </a:br>
            <a:r>
              <a:rPr lang="sk-SK" dirty="0" smtClean="0"/>
              <a:t/>
            </a:r>
            <a:br>
              <a:rPr lang="sk-SK" dirty="0" smtClean="0"/>
            </a:br>
            <a:r>
              <a:rPr lang="sk-SK" dirty="0"/>
              <a:t/>
            </a:r>
            <a:br>
              <a:rPr lang="sk-SK" dirty="0"/>
            </a:br>
            <a:r>
              <a:rPr lang="sk-SK" dirty="0" smtClean="0"/>
              <a:t/>
            </a:r>
            <a:br>
              <a:rPr lang="sk-SK" dirty="0" smtClean="0"/>
            </a:br>
            <a:r>
              <a:rPr lang="sk-SK" dirty="0"/>
              <a:t/>
            </a:r>
            <a:br>
              <a:rPr lang="sk-SK" dirty="0"/>
            </a:br>
            <a:r>
              <a:rPr lang="sk-SK" dirty="0" smtClean="0"/>
              <a:t/>
            </a:r>
            <a:br>
              <a:rPr lang="sk-SK" dirty="0" smtClean="0"/>
            </a:br>
            <a:r>
              <a:rPr lang="sk-SK" dirty="0"/>
              <a:t/>
            </a:r>
            <a:br>
              <a:rPr lang="sk-SK" dirty="0"/>
            </a:br>
            <a:r>
              <a:rPr lang="sk-SK" dirty="0" smtClean="0"/>
              <a:t/>
            </a:r>
            <a:br>
              <a:rPr lang="sk-SK" dirty="0" smtClean="0"/>
            </a:br>
            <a:r>
              <a:rPr lang="sk-SK" dirty="0"/>
              <a:t/>
            </a:r>
            <a:br>
              <a:rPr lang="sk-SK" dirty="0"/>
            </a:br>
            <a:r>
              <a:rPr lang="sk-SK" dirty="0" smtClean="0"/>
              <a:t/>
            </a:r>
            <a:br>
              <a:rPr lang="sk-SK" dirty="0" smtClean="0"/>
            </a:br>
            <a:r>
              <a:rPr lang="sk-SK" dirty="0"/>
              <a:t/>
            </a:r>
            <a:br>
              <a:rPr lang="sk-SK" dirty="0"/>
            </a:br>
            <a:endParaRPr lang="sk-SK" dirty="0"/>
          </a:p>
        </p:txBody>
      </p:sp>
      <p:sp>
        <p:nvSpPr>
          <p:cNvPr id="5" name="Usmiata tvár 4"/>
          <p:cNvSpPr/>
          <p:nvPr/>
        </p:nvSpPr>
        <p:spPr>
          <a:xfrm>
            <a:off x="575556" y="1134653"/>
            <a:ext cx="504056" cy="432048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7" name="Usmiata tvár 6"/>
          <p:cNvSpPr/>
          <p:nvPr/>
        </p:nvSpPr>
        <p:spPr>
          <a:xfrm>
            <a:off x="2483768" y="2077616"/>
            <a:ext cx="504056" cy="432048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8" name="Usmiata tvár 7"/>
          <p:cNvSpPr/>
          <p:nvPr/>
        </p:nvSpPr>
        <p:spPr>
          <a:xfrm>
            <a:off x="1079612" y="2708920"/>
            <a:ext cx="504056" cy="432048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9" name="Usmiata tvár 8"/>
          <p:cNvSpPr/>
          <p:nvPr/>
        </p:nvSpPr>
        <p:spPr>
          <a:xfrm>
            <a:off x="733964" y="3575189"/>
            <a:ext cx="504056" cy="432048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pic>
        <p:nvPicPr>
          <p:cNvPr id="4" name="Obrázo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7544" y="4293096"/>
            <a:ext cx="3543109" cy="199122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750683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1000100" y="571480"/>
            <a:ext cx="6767538" cy="1071570"/>
          </a:xfrm>
        </p:spPr>
        <p:txBody>
          <a:bodyPr>
            <a:normAutofit/>
          </a:bodyPr>
          <a:lstStyle/>
          <a:p>
            <a:r>
              <a:rPr lang="sk-SK" sz="3200" b="1" dirty="0" smtClean="0">
                <a:solidFill>
                  <a:srgbClr val="FF0000"/>
                </a:solidFill>
              </a:rPr>
              <a:t>Vieme, čo budeme jesť </a:t>
            </a:r>
            <a:r>
              <a:rPr lang="sk-SK" sz="3200" b="1" dirty="0" smtClean="0">
                <a:solidFill>
                  <a:srgbClr val="FF0000"/>
                </a:solidFill>
              </a:rPr>
              <a:t>celý týždeň </a:t>
            </a:r>
            <a:endParaRPr lang="sk-SK" sz="3200" b="1" dirty="0">
              <a:solidFill>
                <a:srgbClr val="FF0000"/>
              </a:solidFill>
            </a:endParaRPr>
          </a:p>
        </p:txBody>
      </p:sp>
      <p:pic>
        <p:nvPicPr>
          <p:cNvPr id="3" name="Obrázok 2" descr="jed.lístok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7158" y="1714488"/>
            <a:ext cx="7929586" cy="4456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92762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ompozitné">
  <a:themeElements>
    <a:clrScheme name="Kompozitné">
      <a:dk1>
        <a:sysClr val="windowText" lastClr="000000"/>
      </a:dk1>
      <a:lt1>
        <a:sysClr val="window" lastClr="FFFFFF"/>
      </a:lt1>
      <a:dk2>
        <a:srgbClr val="5B6973"/>
      </a:dk2>
      <a:lt2>
        <a:srgbClr val="E7ECED"/>
      </a:lt2>
      <a:accent1>
        <a:srgbClr val="98C723"/>
      </a:accent1>
      <a:accent2>
        <a:srgbClr val="59B0B9"/>
      </a:accent2>
      <a:accent3>
        <a:srgbClr val="DEAE00"/>
      </a:accent3>
      <a:accent4>
        <a:srgbClr val="B77BB4"/>
      </a:accent4>
      <a:accent5>
        <a:srgbClr val="E0773C"/>
      </a:accent5>
      <a:accent6>
        <a:srgbClr val="A98D63"/>
      </a:accent6>
      <a:hlink>
        <a:srgbClr val="26CBEC"/>
      </a:hlink>
      <a:folHlink>
        <a:srgbClr val="598C8C"/>
      </a:folHlink>
    </a:clrScheme>
    <a:fontScheme name="Kompozitné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mpozitné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5000"/>
                <a:satMod val="300000"/>
              </a:schemeClr>
            </a:gs>
            <a:gs pos="12000">
              <a:schemeClr val="phClr">
                <a:tint val="50000"/>
                <a:shade val="90000"/>
                <a:satMod val="250000"/>
              </a:schemeClr>
            </a:gs>
            <a:gs pos="100000">
              <a:schemeClr val="phClr">
                <a:tint val="85000"/>
                <a:shade val="75000"/>
                <a:satMod val="1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75000"/>
                <a:shade val="95000"/>
                <a:satMod val="175000"/>
              </a:schemeClr>
            </a:gs>
            <a:gs pos="12000">
              <a:schemeClr val="phClr">
                <a:tint val="90000"/>
                <a:shade val="90000"/>
                <a:satMod val="150000"/>
              </a:schemeClr>
            </a:gs>
            <a:gs pos="100000">
              <a:schemeClr val="phClr">
                <a:tint val="100000"/>
                <a:shade val="75000"/>
                <a:satMod val="150000"/>
              </a:schemeClr>
            </a:gs>
          </a:gsLst>
          <a:lin ang="16200000" scaled="1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freezing" dir="t">
              <a:rot lat="0" lon="0" rev="6000000"/>
            </a:lightRig>
          </a:scene3d>
          <a:sp3d contourW="12700" prstMaterial="dkEdge">
            <a:bevelT w="44450" h="25400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80000"/>
                <a:satMod val="110000"/>
                <a:lumMod val="80000"/>
              </a:schemeClr>
            </a:gs>
            <a:gs pos="79000">
              <a:schemeClr val="phClr">
                <a:tint val="100000"/>
                <a:shade val="90000"/>
                <a:satMod val="105000"/>
                <a:lumMod val="100000"/>
              </a:schemeClr>
            </a:gs>
            <a:gs pos="100000">
              <a:schemeClr val="phClr">
                <a:tint val="95000"/>
                <a:shade val="100000"/>
                <a:satMod val="110000"/>
                <a:lumMod val="11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hade val="100000"/>
                <a:satMod val="100000"/>
                <a:lumMod val="110000"/>
              </a:schemeClr>
            </a:gs>
            <a:gs pos="83000">
              <a:schemeClr val="phClr">
                <a:shade val="75000"/>
                <a:satMod val="200000"/>
              </a:schemeClr>
            </a:gs>
            <a:gs pos="100000">
              <a:schemeClr val="phClr">
                <a:shade val="90000"/>
                <a:satMod val="200000"/>
              </a:schemeClr>
            </a:gs>
          </a:gsLst>
          <a:path path="circle">
            <a:fillToRect l="75000" t="100000" b="3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Composite</Template>
  <TotalTime>93</TotalTime>
  <Words>84</Words>
  <Application>Microsoft Office PowerPoint</Application>
  <PresentationFormat>Prezentácia na obrazovke (4:3)</PresentationFormat>
  <Paragraphs>33</Paragraphs>
  <Slides>5</Slides>
  <Notes>0</Notes>
  <HiddenSlides>0</HiddenSlides>
  <MMClips>0</MMClips>
  <ScaleCrop>false</ScaleCrop>
  <HeadingPairs>
    <vt:vector size="4" baseType="variant">
      <vt:variant>
        <vt:lpstr>Motív</vt:lpstr>
      </vt:variant>
      <vt:variant>
        <vt:i4>1</vt:i4>
      </vt:variant>
      <vt:variant>
        <vt:lpstr>Nadpisy snímok</vt:lpstr>
      </vt:variant>
      <vt:variant>
        <vt:i4>5</vt:i4>
      </vt:variant>
    </vt:vector>
  </HeadingPairs>
  <TitlesOfParts>
    <vt:vector size="6" baseType="lpstr">
      <vt:lpstr>Kompozitné</vt:lpstr>
      <vt:lpstr>Náš zdravý jedálny lístok: Vieme, ako skrotiť tuky, sladkosti a soľ. </vt:lpstr>
      <vt:lpstr> Prečo sú sladkosti škaredé strašidlá  - ničia naše zúbky -zaťažujú naše trávenie - pomáhajú spolu  s tukom ukladať sa pod našou kožou              </vt:lpstr>
      <vt:lpstr> </vt:lpstr>
      <vt:lpstr>                         Zostavili sme potraviny, v ktorých je najmenej soli, tukov a sladkostí navrhli sme potraviny, kde sme strašidlá – sladkosti vynechali z jedálneho lístka  poskladali sme jedálny lístok na celý týždeň  vymysleli sme super potraviny, ktoré nedovolia strašidlám sladkostiam pokaziť naše zúbky  zdolali sme nepriateľov soľ a tuk, ktorí by sa chceli prilepiť na  naše telo a poškodiť naše zdravie                                    </vt:lpstr>
      <vt:lpstr>Vieme, čo budeme jesť celý týždeň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Náš zdravý jedálny lístok: Vieme, ako skrotiť tuky, sladkosti a soľ. </dc:title>
  <dc:creator>LAURIKAMR</dc:creator>
  <cp:lastModifiedBy>Harmatka</cp:lastModifiedBy>
  <cp:revision>23</cp:revision>
  <dcterms:created xsi:type="dcterms:W3CDTF">2013-10-16T15:41:01Z</dcterms:created>
  <dcterms:modified xsi:type="dcterms:W3CDTF">2013-10-17T17:39:15Z</dcterms:modified>
</cp:coreProperties>
</file>